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033037" y="1027253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Added selenium tests for front end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Refactored selenium code and made it into methods for testing with command line parameters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with Rehan and Ivan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Additionally had code reviews and attended group meetings during the week.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Changed exam date schedule, including navigation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Improved UI components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linting errors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5450"/>
            <a:ext cx="8839198" cy="3211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Good pair programming sessions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/>
              <a:t>Issues were </a:t>
            </a:r>
            <a:r>
              <a:rPr lang="en-GB" sz="1000"/>
              <a:t>made</a:t>
            </a:r>
            <a:r>
              <a:rPr lang="en-GB" sz="1000"/>
              <a:t> and assigned earlier than usual</a:t>
            </a:r>
            <a:endParaRPr sz="1000"/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Make sure not to overlap with other people’s work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course cookie reload bug with Hyrum and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Refactored UI to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strange interactions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Wiki and README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Code review for course suggestions with Rehan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fix cookies not loading for W23 on refresh with Hyrum and Caleb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for clarity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21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Updating Selenium test cases + implementing unittest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UI improvements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(README/Wiki)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selenium testing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Selenium tests with Ivan and Salmaan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for the selenium testing with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Reviewed and helped design suggestion feature with Sam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cookie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setting bug with Caleb and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Redesigned exam date schedule with Alif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routes and SQL queries to power suggestion engine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UI to support suggestion engine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Other UI tweaks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